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8" r:id="rId1"/>
  </p:sldMasterIdLst>
  <p:sldIdLst>
    <p:sldId id="256" r:id="rId2"/>
    <p:sldId id="277" r:id="rId3"/>
    <p:sldId id="257" r:id="rId4"/>
    <p:sldId id="269" r:id="rId5"/>
    <p:sldId id="264" r:id="rId6"/>
    <p:sldId id="281" r:id="rId7"/>
    <p:sldId id="28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07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73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06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48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03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1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227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08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5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536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65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F285-369A-4C43-B871-7BE2040528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6045" y="1618180"/>
            <a:ext cx="11989942" cy="248634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City of Shorewood </a:t>
            </a:r>
            <a:br>
              <a:rPr lang="en-US" dirty="0"/>
            </a:br>
            <a:r>
              <a:rPr lang="en-US" dirty="0"/>
              <a:t>Spring &amp; Summer  2022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A15B1F-DAD4-4E50-A27E-F4DD5F42CB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82885" y="328773"/>
            <a:ext cx="11303285" cy="1587358"/>
          </a:xfrm>
        </p:spPr>
        <p:txBody>
          <a:bodyPr>
            <a:noAutofit/>
          </a:bodyPr>
          <a:lstStyle/>
          <a:p>
            <a:pPr algn="ctr"/>
            <a:r>
              <a:rPr lang="en-US" sz="6000" i="1" dirty="0"/>
              <a:t>Photo Contest Winners</a:t>
            </a:r>
          </a:p>
        </p:txBody>
      </p:sp>
    </p:spTree>
    <p:extLst>
      <p:ext uri="{BB962C8B-B14F-4D97-AF65-F5344CB8AC3E}">
        <p14:creationId xmlns:p14="http://schemas.microsoft.com/office/powerpoint/2010/main" val="2761750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3F23-95E3-4468-95D1-DADF270C4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8403" y="945912"/>
            <a:ext cx="7245035" cy="3297315"/>
          </a:xfrm>
        </p:spPr>
        <p:txBody>
          <a:bodyPr>
            <a:normAutofit fontScale="90000"/>
          </a:bodyPr>
          <a:lstStyle/>
          <a:p>
            <a:r>
              <a:rPr lang="en-US" dirty="0"/>
              <a:t>Winners in Each of  Four Categories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B5AA8-B6AC-4D87-9066-8D6F5840E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86799" y="467139"/>
            <a:ext cx="3349375" cy="605181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Spring Wonder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Summer Delights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People and Pets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/>
              <a:t>Wildlife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38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8B1C10B-2D61-4FC5-9AE1-01E1C538C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68591" y="789709"/>
            <a:ext cx="2930586" cy="5662462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Winner in Category: Spring Wonder </a:t>
            </a:r>
          </a:p>
          <a:p>
            <a:endParaRPr lang="en-US" sz="4000" dirty="0"/>
          </a:p>
          <a:p>
            <a:r>
              <a:rPr lang="en-US" sz="4000" dirty="0"/>
              <a:t>“Evening Delight”</a:t>
            </a:r>
          </a:p>
          <a:p>
            <a:endParaRPr lang="en-US" sz="4000" dirty="0"/>
          </a:p>
          <a:p>
            <a:r>
              <a:rPr lang="en-US" sz="4000" dirty="0"/>
              <a:t>submitted by Suzann Thompson </a:t>
            </a:r>
          </a:p>
        </p:txBody>
      </p:sp>
      <p:pic>
        <p:nvPicPr>
          <p:cNvPr id="5" name="Picture 4" descr="A water tow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8E387D8D-28DD-8C5F-8BF9-11F9AFC2C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23" y="218208"/>
            <a:ext cx="5880313" cy="623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81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EE73539-BCA3-467E-A56B-4CD669DFC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8264" y="280555"/>
            <a:ext cx="3578792" cy="6151418"/>
          </a:xfrm>
        </p:spPr>
        <p:txBody>
          <a:bodyPr>
            <a:normAutofit fontScale="47500" lnSpcReduction="20000"/>
          </a:bodyPr>
          <a:lstStyle/>
          <a:p>
            <a:endParaRPr lang="en-US" sz="4000" dirty="0"/>
          </a:p>
          <a:p>
            <a:r>
              <a:rPr lang="en-US" sz="9000" dirty="0"/>
              <a:t>Winner in Category: Summer Delights </a:t>
            </a:r>
          </a:p>
          <a:p>
            <a:endParaRPr lang="en-US" sz="9000" dirty="0"/>
          </a:p>
          <a:p>
            <a:r>
              <a:rPr lang="en-US" sz="9000" dirty="0"/>
              <a:t>“Hold on to Summer”</a:t>
            </a:r>
          </a:p>
          <a:p>
            <a:endParaRPr lang="en-US" sz="9000" dirty="0"/>
          </a:p>
          <a:p>
            <a:r>
              <a:rPr lang="en-US" sz="9000" dirty="0"/>
              <a:t>submitted by Jocelyn Stenberg  </a:t>
            </a:r>
          </a:p>
          <a:p>
            <a:endParaRPr lang="en-US" sz="4000" dirty="0"/>
          </a:p>
        </p:txBody>
      </p:sp>
      <p:pic>
        <p:nvPicPr>
          <p:cNvPr id="4" name="Picture 3" descr="A picture containing frog&#10;&#10;Description automatically generated">
            <a:extLst>
              <a:ext uri="{FF2B5EF4-FFF2-40B4-BE49-F238E27FC236}">
                <a16:creationId xmlns:a16="http://schemas.microsoft.com/office/drawing/2014/main" id="{3B765F59-CF7C-8864-43F0-821673B13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27" y="280555"/>
            <a:ext cx="5706341" cy="643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04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88C0500-DBBA-4D00-A734-F50D6B8D4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43223" y="256854"/>
            <a:ext cx="2693096" cy="6030931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/>
              <a:t>Winner in Category: </a:t>
            </a:r>
          </a:p>
          <a:p>
            <a:r>
              <a:rPr lang="en-US" sz="4000" dirty="0"/>
              <a:t>People and Pets</a:t>
            </a:r>
          </a:p>
          <a:p>
            <a:endParaRPr lang="en-US" sz="4000" dirty="0"/>
          </a:p>
          <a:p>
            <a:r>
              <a:rPr lang="en-US" sz="4000" dirty="0"/>
              <a:t>“Yard Working” </a:t>
            </a:r>
          </a:p>
          <a:p>
            <a:endParaRPr lang="en-US" sz="4000" dirty="0"/>
          </a:p>
          <a:p>
            <a:r>
              <a:rPr lang="en-US" sz="4000" dirty="0"/>
              <a:t>submitted by Daniel A. Peso</a:t>
            </a:r>
          </a:p>
          <a:p>
            <a:endParaRPr lang="en-US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B6A759B2-1380-8990-B1EC-CCCDDB1E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71" y="256854"/>
            <a:ext cx="6776893" cy="640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002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94A79E-B74C-43E8-9A45-8B893C421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ee on a branch&#10;&#10;Description automatically generated with medium confidence">
            <a:extLst>
              <a:ext uri="{FF2B5EF4-FFF2-40B4-BE49-F238E27FC236}">
                <a16:creationId xmlns:a16="http://schemas.microsoft.com/office/drawing/2014/main" id="{94AEA50B-E922-C083-4F9C-55BF20AE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228797"/>
            <a:ext cx="6278529" cy="44106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2BD2A-C57A-4301-98AE-368B8989B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3212" y="1502229"/>
            <a:ext cx="3401568" cy="42756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Winner in Category: Wildlife 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“Blackburnian Warbler”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submitted by Judy Voigt Englund</a:t>
            </a:r>
          </a:p>
        </p:txBody>
      </p:sp>
    </p:spTree>
    <p:extLst>
      <p:ext uri="{BB962C8B-B14F-4D97-AF65-F5344CB8AC3E}">
        <p14:creationId xmlns:p14="http://schemas.microsoft.com/office/powerpoint/2010/main" val="3743308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06DB2-BFD7-4858-9305-98264C961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229" y="118153"/>
            <a:ext cx="9298113" cy="5255231"/>
          </a:xfrm>
          <a:ln>
            <a:solidFill>
              <a:srgbClr val="FFC000"/>
            </a:solidFill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5400" dirty="0"/>
              <a:t>THANK YOU!</a:t>
            </a:r>
          </a:p>
          <a:p>
            <a:pPr marL="0" indent="0" algn="ctr">
              <a:buNone/>
            </a:pPr>
            <a:endParaRPr lang="en-US" sz="5400" dirty="0"/>
          </a:p>
          <a:p>
            <a:pPr marL="0" indent="0" algn="ctr">
              <a:buNone/>
            </a:pPr>
            <a:r>
              <a:rPr lang="en-US" sz="4400" dirty="0"/>
              <a:t>To all who participated </a:t>
            </a:r>
          </a:p>
          <a:p>
            <a:pPr marL="0" indent="0" algn="ctr">
              <a:buNone/>
            </a:pPr>
            <a:r>
              <a:rPr lang="en-US" sz="4400" dirty="0"/>
              <a:t>in this fun community event!</a:t>
            </a:r>
          </a:p>
          <a:p>
            <a:pPr marL="0" indent="0" algn="ctr">
              <a:buNone/>
            </a:pP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562315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350</TotalTime>
  <Words>99</Words>
  <Application>Microsoft Office PowerPoint</Application>
  <PresentationFormat>Widescreen</PresentationFormat>
  <Paragraphs>41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 Light</vt:lpstr>
      <vt:lpstr>Metropolitan</vt:lpstr>
      <vt:lpstr>City of Shorewood  Spring &amp; Summer  2022</vt:lpstr>
      <vt:lpstr>Winners in Each of  Four Categories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</dc:title>
  <dc:creator>Sandie Thone</dc:creator>
  <cp:lastModifiedBy>Sandie Thone</cp:lastModifiedBy>
  <cp:revision>48</cp:revision>
  <dcterms:created xsi:type="dcterms:W3CDTF">2018-02-21T22:50:23Z</dcterms:created>
  <dcterms:modified xsi:type="dcterms:W3CDTF">2023-02-02T22:34:13Z</dcterms:modified>
</cp:coreProperties>
</file>